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Anton" pitchFamily="2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Josefin Slab SemiBold" pitchFamily="2" charset="0"/>
      <p:bold r:id="rId48"/>
      <p:boldItalic r:id="rId49"/>
    </p:embeddedFont>
    <p:embeddedFont>
      <p:font typeface="Nixie One" panose="020B0604020202020204" charset="0"/>
      <p:regular r:id="rId50"/>
    </p:embeddedFont>
    <p:embeddedFont>
      <p:font typeface="Oswald" panose="00000500000000000000" pitchFamily="2" charset="0"/>
      <p:regular r:id="rId51"/>
      <p:bold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djKdvXMyoZlICAPXf3E0e0+F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79" autoAdjust="0"/>
  </p:normalViewPr>
  <p:slideViewPr>
    <p:cSldViewPr snapToGrid="0">
      <p:cViewPr varScale="1">
        <p:scale>
          <a:sx n="114" d="100"/>
          <a:sy n="114" d="100"/>
        </p:scale>
        <p:origin x="165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4d75c29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254d75c29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31"/>
          <p:cNvGrpSpPr/>
          <p:nvPr/>
        </p:nvGrpSpPr>
        <p:grpSpPr>
          <a:xfrm>
            <a:off x="-1575666" y="-1077940"/>
            <a:ext cx="11076804" cy="7820439"/>
            <a:chOff x="-1575666" y="-1077940"/>
            <a:chExt cx="11076804" cy="7820439"/>
          </a:xfrm>
        </p:grpSpPr>
        <p:sp>
          <p:nvSpPr>
            <p:cNvPr id="12" name="Google Shape;12;p31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1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1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1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0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40"/>
          <p:cNvGrpSpPr/>
          <p:nvPr/>
        </p:nvGrpSpPr>
        <p:grpSpPr>
          <a:xfrm rot="-8862808">
            <a:off x="-1125127" y="3628056"/>
            <a:ext cx="2493522" cy="2787583"/>
            <a:chOff x="-1227741" y="-1188321"/>
            <a:chExt cx="8879494" cy="3889791"/>
          </a:xfrm>
        </p:grpSpPr>
        <p:sp>
          <p:nvSpPr>
            <p:cNvPr id="228" name="Google Shape;228;p40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 rot="2274402">
            <a:off x="7787599" y="-343859"/>
            <a:ext cx="2006829" cy="1911169"/>
            <a:chOff x="-605934" y="-728650"/>
            <a:chExt cx="2222334" cy="2116400"/>
          </a:xfrm>
        </p:grpSpPr>
        <p:sp>
          <p:nvSpPr>
            <p:cNvPr id="231" name="Google Shape;231;p40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40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title" idx="2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9" name="Google Shape;239;p41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1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1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1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1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1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1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1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1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1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1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1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87" name="Google Shape;287;p42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88" name="Google Shape;288;p42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4"/>
          <p:cNvGrpSpPr/>
          <p:nvPr/>
        </p:nvGrpSpPr>
        <p:grpSpPr>
          <a:xfrm>
            <a:off x="-1440957" y="-1065529"/>
            <a:ext cx="11556429" cy="7376332"/>
            <a:chOff x="-1440957" y="-1065529"/>
            <a:chExt cx="11556429" cy="7376332"/>
          </a:xfrm>
        </p:grpSpPr>
        <p:sp>
          <p:nvSpPr>
            <p:cNvPr id="342" name="Google Shape;342;p44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44"/>
            <p:cNvGrpSpPr/>
            <p:nvPr/>
          </p:nvGrpSpPr>
          <p:grpSpPr>
            <a:xfrm>
              <a:off x="7818820" y="2009357"/>
              <a:ext cx="2296651" cy="2093440"/>
              <a:chOff x="7547520" y="1595907"/>
              <a:chExt cx="2296651" cy="2093440"/>
            </a:xfrm>
          </p:grpSpPr>
          <p:sp>
            <p:nvSpPr>
              <p:cNvPr id="345" name="Google Shape;345;p44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4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4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44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p44"/>
            <p:cNvGrpSpPr/>
            <p:nvPr/>
          </p:nvGrpSpPr>
          <p:grpSpPr>
            <a:xfrm>
              <a:off x="6763700" y="-1065529"/>
              <a:ext cx="2404488" cy="2014142"/>
              <a:chOff x="6712534" y="-1284596"/>
              <a:chExt cx="3464182" cy="2901804"/>
            </a:xfrm>
          </p:grpSpPr>
          <p:sp>
            <p:nvSpPr>
              <p:cNvPr id="352" name="Google Shape;352;p44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4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" name="Google Shape;354;p44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3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title" idx="4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5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6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title" idx="7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title" idx="8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title" idx="9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title" idx="13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title" idx="14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45"/>
          <p:cNvSpPr txBox="1">
            <a:spLocks noGrp="1"/>
          </p:cNvSpPr>
          <p:nvPr>
            <p:ph type="title" idx="15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84" name="Google Shape;384;p45"/>
          <p:cNvGrpSpPr/>
          <p:nvPr/>
        </p:nvGrpSpPr>
        <p:grpSpPr>
          <a:xfrm>
            <a:off x="172962" y="-537534"/>
            <a:ext cx="1705781" cy="1773972"/>
            <a:chOff x="172962" y="-537534"/>
            <a:chExt cx="1705781" cy="1773972"/>
          </a:xfrm>
        </p:grpSpPr>
        <p:sp>
          <p:nvSpPr>
            <p:cNvPr id="385" name="Google Shape;385;p4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45"/>
          <p:cNvGrpSpPr/>
          <p:nvPr/>
        </p:nvGrpSpPr>
        <p:grpSpPr>
          <a:xfrm>
            <a:off x="5663849" y="4216804"/>
            <a:ext cx="1898887" cy="1853388"/>
            <a:chOff x="5663849" y="4216804"/>
            <a:chExt cx="1898887" cy="1853388"/>
          </a:xfrm>
        </p:grpSpPr>
        <p:sp>
          <p:nvSpPr>
            <p:cNvPr id="388" name="Google Shape;388;p4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45"/>
          <p:cNvGrpSpPr/>
          <p:nvPr/>
        </p:nvGrpSpPr>
        <p:grpSpPr>
          <a:xfrm rot="876686">
            <a:off x="7894764" y="-482891"/>
            <a:ext cx="2229960" cy="2414728"/>
            <a:chOff x="8060764" y="-625151"/>
            <a:chExt cx="1984951" cy="2149419"/>
          </a:xfrm>
        </p:grpSpPr>
        <p:sp>
          <p:nvSpPr>
            <p:cNvPr id="391" name="Google Shape;391;p4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4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94" name="Google Shape;394;p4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6"/>
          <p:cNvGrpSpPr/>
          <p:nvPr/>
        </p:nvGrpSpPr>
        <p:grpSpPr>
          <a:xfrm>
            <a:off x="-303612" y="-135162"/>
            <a:ext cx="965662" cy="954423"/>
            <a:chOff x="-254353" y="1387550"/>
            <a:chExt cx="965662" cy="954423"/>
          </a:xfrm>
        </p:grpSpPr>
        <p:sp>
          <p:nvSpPr>
            <p:cNvPr id="398" name="Google Shape;398;p4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46"/>
          <p:cNvGrpSpPr/>
          <p:nvPr/>
        </p:nvGrpSpPr>
        <p:grpSpPr>
          <a:xfrm rot="-796031">
            <a:off x="8204001" y="-1214523"/>
            <a:ext cx="958862" cy="1850736"/>
            <a:chOff x="8474260" y="-525788"/>
            <a:chExt cx="544816" cy="1051572"/>
          </a:xfrm>
        </p:grpSpPr>
        <p:sp>
          <p:nvSpPr>
            <p:cNvPr id="401" name="Google Shape;401;p4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7" name="Google Shape;417;p47"/>
          <p:cNvGrpSpPr/>
          <p:nvPr/>
        </p:nvGrpSpPr>
        <p:grpSpPr>
          <a:xfrm flipH="1">
            <a:off x="6474584" y="-803700"/>
            <a:ext cx="2669424" cy="1697140"/>
            <a:chOff x="-408775" y="-716093"/>
            <a:chExt cx="2528343" cy="1607445"/>
          </a:xfrm>
        </p:grpSpPr>
        <p:sp>
          <p:nvSpPr>
            <p:cNvPr id="418" name="Google Shape;418;p4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47"/>
          <p:cNvGrpSpPr/>
          <p:nvPr/>
        </p:nvGrpSpPr>
        <p:grpSpPr>
          <a:xfrm rot="-8654756" flipH="1">
            <a:off x="-822893" y="4428440"/>
            <a:ext cx="2252499" cy="1697108"/>
            <a:chOff x="-13924" y="-716093"/>
            <a:chExt cx="2133492" cy="1607445"/>
          </a:xfrm>
        </p:grpSpPr>
        <p:sp>
          <p:nvSpPr>
            <p:cNvPr id="422" name="Google Shape;422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5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7" name="Google Shape;427;p4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28" name="Google Shape;428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4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31" name="Google Shape;431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37" name="Google Shape;437;p49"/>
          <p:cNvGrpSpPr/>
          <p:nvPr/>
        </p:nvGrpSpPr>
        <p:grpSpPr>
          <a:xfrm>
            <a:off x="-546380" y="-1044701"/>
            <a:ext cx="10889494" cy="7393014"/>
            <a:chOff x="-546380" y="-1044701"/>
            <a:chExt cx="10889494" cy="7393014"/>
          </a:xfrm>
        </p:grpSpPr>
        <p:sp>
          <p:nvSpPr>
            <p:cNvPr id="438" name="Google Shape;438;p4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49"/>
            <p:cNvGrpSpPr/>
            <p:nvPr/>
          </p:nvGrpSpPr>
          <p:grpSpPr>
            <a:xfrm>
              <a:off x="6371680" y="2549545"/>
              <a:ext cx="3971435" cy="3798768"/>
              <a:chOff x="5896825" y="2480845"/>
              <a:chExt cx="4282332" cy="4096147"/>
            </a:xfrm>
          </p:grpSpPr>
          <p:sp>
            <p:nvSpPr>
              <p:cNvPr id="466" name="Google Shape;466;p4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4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66" name="Google Shape;66;p32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2"/>
          <p:cNvGrpSpPr/>
          <p:nvPr/>
        </p:nvGrpSpPr>
        <p:grpSpPr>
          <a:xfrm>
            <a:off x="-408775" y="-722443"/>
            <a:ext cx="2528343" cy="1607445"/>
            <a:chOff x="-408775" y="-716093"/>
            <a:chExt cx="2528343" cy="1607445"/>
          </a:xfrm>
        </p:grpSpPr>
        <p:sp>
          <p:nvSpPr>
            <p:cNvPr id="70" name="Google Shape;70;p32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2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5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79" name="Google Shape;479;p5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50"/>
          <p:cNvGrpSpPr/>
          <p:nvPr/>
        </p:nvGrpSpPr>
        <p:grpSpPr>
          <a:xfrm rot="3946508">
            <a:off x="-1155096" y="3372167"/>
            <a:ext cx="2488158" cy="2495704"/>
            <a:chOff x="-668366" y="3990459"/>
            <a:chExt cx="2488273" cy="2752040"/>
          </a:xfrm>
        </p:grpSpPr>
        <p:sp>
          <p:nvSpPr>
            <p:cNvPr id="484" name="Google Shape;484;p5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1"/>
          <p:cNvGrpSpPr/>
          <p:nvPr/>
        </p:nvGrpSpPr>
        <p:grpSpPr>
          <a:xfrm>
            <a:off x="-304797" y="-966146"/>
            <a:ext cx="10178749" cy="6704259"/>
            <a:chOff x="-304797" y="-966146"/>
            <a:chExt cx="10178749" cy="6704259"/>
          </a:xfrm>
        </p:grpSpPr>
        <p:sp>
          <p:nvSpPr>
            <p:cNvPr id="489" name="Google Shape;489;p5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5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2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 b="0" i="0" u="none" strike="noStrike" cap="non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52"/>
          <p:cNvGrpSpPr/>
          <p:nvPr/>
        </p:nvGrpSpPr>
        <p:grpSpPr>
          <a:xfrm>
            <a:off x="7151157" y="3272820"/>
            <a:ext cx="2542451" cy="2060461"/>
            <a:chOff x="953948" y="4296750"/>
            <a:chExt cx="2542451" cy="2060461"/>
          </a:xfrm>
        </p:grpSpPr>
        <p:sp>
          <p:nvSpPr>
            <p:cNvPr id="505" name="Google Shape;505;p52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 rot="5400000">
            <a:off x="3205236" y="-5381006"/>
            <a:ext cx="2854109" cy="9764322"/>
            <a:chOff x="11874896" y="-477625"/>
            <a:chExt cx="2402651" cy="7928805"/>
          </a:xfrm>
        </p:grpSpPr>
        <p:sp>
          <p:nvSpPr>
            <p:cNvPr id="518" name="Google Shape;518;p52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52"/>
          <p:cNvGrpSpPr/>
          <p:nvPr/>
        </p:nvGrpSpPr>
        <p:grpSpPr>
          <a:xfrm rot="10800000">
            <a:off x="-1715198" y="3775829"/>
            <a:ext cx="3921290" cy="1650977"/>
            <a:chOff x="5181079" y="-170299"/>
            <a:chExt cx="2299067" cy="967975"/>
          </a:xfrm>
        </p:grpSpPr>
        <p:sp>
          <p:nvSpPr>
            <p:cNvPr id="540" name="Google Shape;540;p52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5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5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5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5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5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5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5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5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5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5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5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5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5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5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5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title" idx="4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title" idx="5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0" name="Google Shape;80;p33"/>
          <p:cNvGrpSpPr/>
          <p:nvPr/>
        </p:nvGrpSpPr>
        <p:grpSpPr>
          <a:xfrm rot="127530">
            <a:off x="-473728" y="-1470846"/>
            <a:ext cx="9938374" cy="3701081"/>
            <a:chOff x="-1227741" y="-1543889"/>
            <a:chExt cx="11447137" cy="4245358"/>
          </a:xfrm>
        </p:grpSpPr>
        <p:sp>
          <p:nvSpPr>
            <p:cNvPr id="81" name="Google Shape;81;p33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3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33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4"/>
          <p:cNvGrpSpPr/>
          <p:nvPr/>
        </p:nvGrpSpPr>
        <p:grpSpPr>
          <a:xfrm>
            <a:off x="-513847" y="-1042317"/>
            <a:ext cx="10455535" cy="6521101"/>
            <a:chOff x="-449773" y="-1002334"/>
            <a:chExt cx="10391110" cy="6480919"/>
          </a:xfrm>
        </p:grpSpPr>
        <p:sp>
          <p:nvSpPr>
            <p:cNvPr id="88" name="Google Shape;88;p34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4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4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4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4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5"/>
          <p:cNvGrpSpPr/>
          <p:nvPr/>
        </p:nvGrpSpPr>
        <p:grpSpPr>
          <a:xfrm>
            <a:off x="4252622" y="1046537"/>
            <a:ext cx="5763572" cy="5727191"/>
            <a:chOff x="4252622" y="1046537"/>
            <a:chExt cx="5763572" cy="5727191"/>
          </a:xfrm>
        </p:grpSpPr>
        <p:grpSp>
          <p:nvGrpSpPr>
            <p:cNvPr id="100" name="Google Shape;100;p35"/>
            <p:cNvGrpSpPr/>
            <p:nvPr/>
          </p:nvGrpSpPr>
          <p:grpSpPr>
            <a:xfrm>
              <a:off x="4252622" y="1513785"/>
              <a:ext cx="5763572" cy="5259943"/>
              <a:chOff x="4252622" y="1513785"/>
              <a:chExt cx="5763572" cy="5259943"/>
            </a:xfrm>
          </p:grpSpPr>
          <p:sp>
            <p:nvSpPr>
              <p:cNvPr id="101" name="Google Shape;101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" name="Google Shape;102;p35"/>
              <p:cNvGrpSpPr/>
              <p:nvPr/>
            </p:nvGrpSpPr>
            <p:grpSpPr>
              <a:xfrm>
                <a:off x="6123144" y="1513785"/>
                <a:ext cx="3893050" cy="4528920"/>
                <a:chOff x="6123144" y="1513785"/>
                <a:chExt cx="3893050" cy="4528920"/>
              </a:xfrm>
            </p:grpSpPr>
            <p:sp>
              <p:nvSpPr>
                <p:cNvPr id="103" name="Google Shape;103;p35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35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35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35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5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5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35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35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35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35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35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35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35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35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35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35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35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35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35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35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5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35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35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6" name="Google Shape;126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35"/>
          <p:cNvGrpSpPr/>
          <p:nvPr/>
        </p:nvGrpSpPr>
        <p:grpSpPr>
          <a:xfrm rot="10800000">
            <a:off x="-890075" y="-1633363"/>
            <a:ext cx="5763584" cy="5727191"/>
            <a:chOff x="4252622" y="1046537"/>
            <a:chExt cx="5763584" cy="5727191"/>
          </a:xfrm>
        </p:grpSpPr>
        <p:grpSp>
          <p:nvGrpSpPr>
            <p:cNvPr id="128" name="Google Shape;128;p35"/>
            <p:cNvGrpSpPr/>
            <p:nvPr/>
          </p:nvGrpSpPr>
          <p:grpSpPr>
            <a:xfrm>
              <a:off x="4252622" y="1513789"/>
              <a:ext cx="5763584" cy="5259939"/>
              <a:chOff x="4252622" y="1513789"/>
              <a:chExt cx="5763584" cy="5259939"/>
            </a:xfrm>
          </p:grpSpPr>
          <p:sp>
            <p:nvSpPr>
              <p:cNvPr id="129" name="Google Shape;129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" name="Google Shape;130;p35"/>
              <p:cNvGrpSpPr/>
              <p:nvPr/>
            </p:nvGrpSpPr>
            <p:grpSpPr>
              <a:xfrm>
                <a:off x="6123144" y="1513789"/>
                <a:ext cx="3893062" cy="4528916"/>
                <a:chOff x="6123144" y="1513789"/>
                <a:chExt cx="3893062" cy="4528916"/>
              </a:xfrm>
            </p:grpSpPr>
            <p:sp>
              <p:nvSpPr>
                <p:cNvPr id="131" name="Google Shape;131;p35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35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35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35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5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5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5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5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5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35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35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35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35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35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35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5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35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35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5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5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5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5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35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4" name="Google Shape;154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60" name="Google Shape;160;p36"/>
          <p:cNvGrpSpPr/>
          <p:nvPr/>
        </p:nvGrpSpPr>
        <p:grpSpPr>
          <a:xfrm>
            <a:off x="-1569186" y="-1247043"/>
            <a:ext cx="11892668" cy="7936339"/>
            <a:chOff x="-1569186" y="-1247043"/>
            <a:chExt cx="11892668" cy="7936339"/>
          </a:xfrm>
        </p:grpSpPr>
        <p:sp>
          <p:nvSpPr>
            <p:cNvPr id="161" name="Google Shape;161;p36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6" name="Google Shape;206;p37"/>
          <p:cNvGrpSpPr/>
          <p:nvPr/>
        </p:nvGrpSpPr>
        <p:grpSpPr>
          <a:xfrm>
            <a:off x="8353080" y="-95783"/>
            <a:ext cx="1124593" cy="1642977"/>
            <a:chOff x="8265600" y="1246472"/>
            <a:chExt cx="1124593" cy="1642977"/>
          </a:xfrm>
        </p:grpSpPr>
        <p:sp>
          <p:nvSpPr>
            <p:cNvPr id="207" name="Google Shape;207;p37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7"/>
          <p:cNvGrpSpPr/>
          <p:nvPr/>
        </p:nvGrpSpPr>
        <p:grpSpPr>
          <a:xfrm rot="6299960">
            <a:off x="-269076" y="-1197494"/>
            <a:ext cx="1946054" cy="2096372"/>
            <a:chOff x="-235006" y="3475669"/>
            <a:chExt cx="1946112" cy="2096434"/>
          </a:xfrm>
        </p:grpSpPr>
        <p:sp>
          <p:nvSpPr>
            <p:cNvPr id="211" name="Google Shape;211;p37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38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8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izachen123.onrend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sW3D5kaSz_4xsVleEbgdPwy9f-U8geM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B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"/>
          <p:cNvSpPr txBox="1"/>
          <p:nvPr/>
        </p:nvSpPr>
        <p:spPr>
          <a:xfrm>
            <a:off x="3102400" y="3862300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https://altizachen123.onrender.com/</a:t>
            </a:r>
            <a:endParaRPr>
              <a:solidFill>
                <a:srgbClr val="0000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705" name="Google Shape;705;p1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981" y="725625"/>
            <a:ext cx="5132038" cy="430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14" name="Google Shape;714;p1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3"/>
          <p:cNvSpPr txBox="1"/>
          <p:nvPr/>
        </p:nvSpPr>
        <p:spPr>
          <a:xfrm>
            <a:off x="0" y="688100"/>
            <a:ext cx="5766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new product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BF88330-B05F-F10D-90C3-E518214B7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2" y="1056672"/>
            <a:ext cx="9023064" cy="30301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4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24" name="Google Shape;724;p1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4"/>
          <p:cNvSpPr txBox="1"/>
          <p:nvPr/>
        </p:nvSpPr>
        <p:spPr>
          <a:xfrm>
            <a:off x="0" y="688100"/>
            <a:ext cx="57667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product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20" y="1378802"/>
            <a:ext cx="9052960" cy="275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5"/>
          <p:cNvSpPr txBox="1">
            <a:spLocks noGrp="1"/>
          </p:cNvSpPr>
          <p:nvPr>
            <p:ph type="title" idx="6"/>
          </p:nvPr>
        </p:nvSpPr>
        <p:spPr>
          <a:xfrm>
            <a:off x="187681" y="-12235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 – </a:t>
            </a:r>
            <a:r>
              <a:rPr lang="en" sz="2400" b="0"/>
              <a:t>Home page</a:t>
            </a:r>
            <a:endParaRPr b="0"/>
          </a:p>
        </p:txBody>
      </p:sp>
      <p:sp>
        <p:nvSpPr>
          <p:cNvPr id="734" name="Google Shape;734;p1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9893" y="581052"/>
            <a:ext cx="4359860" cy="448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6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43" name="Google Shape;743;p1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135" y="1020205"/>
            <a:ext cx="4152265" cy="262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7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52" name="Google Shape;752;p1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12" y="809957"/>
            <a:ext cx="7240726" cy="412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8"/>
          <p:cNvSpPr txBox="1">
            <a:spLocks noGrp="1"/>
          </p:cNvSpPr>
          <p:nvPr>
            <p:ph type="title" idx="6"/>
          </p:nvPr>
        </p:nvSpPr>
        <p:spPr>
          <a:xfrm>
            <a:off x="120936" y="-4804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View ad by google maps</a:t>
            </a:r>
            <a:endParaRPr/>
          </a:p>
        </p:txBody>
      </p:sp>
      <p:sp>
        <p:nvSpPr>
          <p:cNvPr id="761" name="Google Shape;761;p1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608450"/>
            <a:ext cx="4228465" cy="45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801675"/>
            <a:ext cx="4442902" cy="3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9"/>
          <p:cNvSpPr txBox="1">
            <a:spLocks noGrp="1"/>
          </p:cNvSpPr>
          <p:nvPr>
            <p:ph type="title" idx="6"/>
          </p:nvPr>
        </p:nvSpPr>
        <p:spPr>
          <a:xfrm>
            <a:off x="67620" y="-5016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personal info </a:t>
            </a:r>
            <a:endParaRPr/>
          </a:p>
        </p:txBody>
      </p:sp>
      <p:sp>
        <p:nvSpPr>
          <p:cNvPr id="771" name="Google Shape;771;p19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9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3" name="Google Shape;773;p19"/>
          <p:cNvGraphicFramePr/>
          <p:nvPr/>
        </p:nvGraphicFramePr>
        <p:xfrm>
          <a:off x="4416524" y="680637"/>
          <a:ext cx="4550320" cy="4412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50320" imgH="4412432" progId="PBrush">
                  <p:embed/>
                </p:oleObj>
              </mc:Choice>
              <mc:Fallback>
                <p:oleObj r:id="rId5" imgW="4550320" imgH="4412432" progId="PBrush">
                  <p:embed/>
                  <p:pic>
                    <p:nvPicPr>
                      <p:cNvPr id="773" name="Google Shape;773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4416524" y="680637"/>
                        <a:ext cx="4550320" cy="4412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" name="Google Shape;774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5" name="Google Shape;775;p19"/>
          <p:cNvGraphicFramePr/>
          <p:nvPr>
            <p:extLst>
              <p:ext uri="{D42A27DB-BD31-4B8C-83A1-F6EECF244321}">
                <p14:modId xmlns:p14="http://schemas.microsoft.com/office/powerpoint/2010/main" val="3581573098"/>
              </p:ext>
            </p:extLst>
          </p:nvPr>
        </p:nvGraphicFramePr>
        <p:xfrm>
          <a:off x="177156" y="2509706"/>
          <a:ext cx="4747352" cy="22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747352" imgH="2240130" progId="PBrush">
                  <p:embed/>
                </p:oleObj>
              </mc:Choice>
              <mc:Fallback>
                <p:oleObj r:id="rId7" imgW="4747352" imgH="2240130" progId="PBrush">
                  <p:embed/>
                  <p:pic>
                    <p:nvPicPr>
                      <p:cNvPr id="775" name="Google Shape;775;p19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177156" y="2509706"/>
                        <a:ext cx="4747352" cy="2240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6EF9CC64-E04F-10CE-73E7-0E662A4AE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57" y="917300"/>
            <a:ext cx="2606566" cy="7514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Admin management center 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206" y="801457"/>
            <a:ext cx="4659704" cy="416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4484" y="802990"/>
            <a:ext cx="3933646" cy="416511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1"/>
          <p:cNvSpPr txBox="1">
            <a:spLocks noGrp="1"/>
          </p:cNvSpPr>
          <p:nvPr>
            <p:ph type="title" idx="6"/>
          </p:nvPr>
        </p:nvSpPr>
        <p:spPr>
          <a:xfrm>
            <a:off x="0" y="229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3200"/>
              <a:t>Login and registration</a:t>
            </a:r>
            <a:endParaRPr/>
          </a:p>
        </p:txBody>
      </p:sp>
      <p:sp>
        <p:nvSpPr>
          <p:cNvPr id="795" name="Google Shape;795;p2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91" y="725652"/>
            <a:ext cx="5503650" cy="33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6697" y="1791710"/>
            <a:ext cx="4914900" cy="32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6061" y="725652"/>
            <a:ext cx="2362950" cy="13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5" name="Google Shape;5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2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8" name="Google Shape;5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"/>
          <p:cNvSpPr txBox="1"/>
          <p:nvPr/>
        </p:nvSpPr>
        <p:spPr>
          <a:xfrm>
            <a:off x="4099375" y="2552150"/>
            <a:ext cx="149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2"/>
          <p:cNvSpPr txBox="1"/>
          <p:nvPr/>
        </p:nvSpPr>
        <p:spPr>
          <a:xfrm>
            <a:off x="5334300" y="3424750"/>
            <a:ext cx="17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Demonstration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0" name="Google Shape;6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8225" y="2552150"/>
            <a:ext cx="728100" cy="8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2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Video</a:t>
            </a:r>
            <a:endParaRPr/>
          </a:p>
        </p:txBody>
      </p:sp>
      <p:sp>
        <p:nvSpPr>
          <p:cNvPr id="804" name="Google Shape;804;p22"/>
          <p:cNvSpPr txBox="1"/>
          <p:nvPr/>
        </p:nvSpPr>
        <p:spPr>
          <a:xfrm>
            <a:off x="1837408" y="67745"/>
            <a:ext cx="4893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Classified ads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Editing an ad and changing status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Ads for VIP users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admin center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22" title="video-altizachen-final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50" y="1022045"/>
            <a:ext cx="8081758" cy="392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A17B1DE4-DCC2-A748-F015-3FF2E25411D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54d75c29b8_1_0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Mobile view </a:t>
            </a:r>
            <a:endParaRPr/>
          </a:p>
        </p:txBody>
      </p:sp>
      <p:pic>
        <p:nvPicPr>
          <p:cNvPr id="811" name="Google Shape;811;g254d75c29b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5" y="695292"/>
            <a:ext cx="1893586" cy="409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54d75c29b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300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54d75c29b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986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25491650-103F-23CA-AAE2-83DD21D2FEE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3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819" name="Google Shape;8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175" y="1124589"/>
            <a:ext cx="7743194" cy="360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28" name="Google Shape;8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00" y="1169528"/>
            <a:ext cx="7719599" cy="385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5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36" name="Google Shape;8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68" y="1088545"/>
            <a:ext cx="7259063" cy="35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45" name="Google Shape;8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75" y="1023175"/>
            <a:ext cx="7290701" cy="39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53" name="Google Shape;8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27"/>
          <p:cNvSpPr txBox="1"/>
          <p:nvPr/>
        </p:nvSpPr>
        <p:spPr>
          <a:xfrm>
            <a:off x="509225" y="1598050"/>
            <a:ext cx="79236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user-friendly, cross-platform application that can operate on a wide range of platforms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interface that will provide good user experience and create an easy to use interface.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on the project during full time job.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google maps API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62" name="Google Shape;86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9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68" name="Google Shape;8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12" name="Google Shape;612;p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3" name="Google Shape;6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21" name="Google Shape;6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'Altizachen' contains all the solutions for the same problems we mentioned earlier - </a:t>
            </a:r>
            <a:r>
              <a:rPr lang="en" sz="2000" b="1"/>
              <a:t>Ecological, reliable and accessible.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connects a product to new owners, 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so protecting the environment and creating a new culture - </a:t>
            </a:r>
            <a:r>
              <a:rPr lang="en" sz="2000" b="1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Consumption of second hand products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2000" b="0" i="0" u="none" strike="noStrike">
              <a:solidFill>
                <a:srgbClr val="2D5C2E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We focus on 3 things that emerged from our preliminary research: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 filters products by location.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User friendly UI- menu that is easy to use.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Reliability- create a user ranking based system.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23" name="Google Shape;623;p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29" name="Google Shape;6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in: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groups for second hand products.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Colleagues, friends and students.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45" name="Google Shape;6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Indicating that presenting products that are </a:t>
            </a:r>
            <a:r>
              <a:rPr lang="en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to the user geographically,</a:t>
            </a: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significantly</a:t>
            </a:r>
            <a:r>
              <a:rPr lang="en" sz="20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1" i="0" u="sng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increase the chance that the user will want to consume second-hand products.</a:t>
            </a:r>
            <a:endParaRPr sz="2000" b="1" i="0" u="sng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6"/>
          <p:cNvGrpSpPr/>
          <p:nvPr/>
        </p:nvGrpSpPr>
        <p:grpSpPr>
          <a:xfrm>
            <a:off x="5797225" y="1108275"/>
            <a:ext cx="1348724" cy="833921"/>
            <a:chOff x="3240062" y="1123809"/>
            <a:chExt cx="2435400" cy="1954807"/>
          </a:xfrm>
        </p:grpSpPr>
        <p:sp>
          <p:nvSpPr>
            <p:cNvPr id="649" name="Google Shape;649;p6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1" name="Google Shape;6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"/>
          <p:cNvSpPr txBox="1">
            <a:spLocks noGrp="1"/>
          </p:cNvSpPr>
          <p:nvPr>
            <p:ph type="title" idx="6"/>
          </p:nvPr>
        </p:nvSpPr>
        <p:spPr>
          <a:xfrm>
            <a:off x="638600" y="8039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Architecture </a:t>
            </a:r>
            <a:endParaRPr dirty="0"/>
          </a:p>
        </p:txBody>
      </p:sp>
      <p:pic>
        <p:nvPicPr>
          <p:cNvPr id="658" name="Google Shape;6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661" name="Google Shape;661;p7"/>
          <p:cNvSpPr txBox="1">
            <a:spLocks noGrp="1"/>
          </p:cNvSpPr>
          <p:nvPr>
            <p:ph type="body" idx="4294967295"/>
          </p:nvPr>
        </p:nvSpPr>
        <p:spPr>
          <a:xfrm>
            <a:off x="201470" y="608450"/>
            <a:ext cx="8674282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lang="he-IL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lang="en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Express.js - </a:t>
            </a:r>
            <a:r>
              <a:rPr lang="en-US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developers to define routes, handle HTTP requests and responses, and manage middleware to handle various functionalities such as authentication, logging, and error handling.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 dirty="0">
              <a:solidFill>
                <a:srgbClr val="2D5C2E"/>
              </a:solidFill>
            </a:endParaRPr>
          </a:p>
        </p:txBody>
      </p:sp>
      <p:sp>
        <p:nvSpPr>
          <p:cNvPr id="662" name="Google Shape;662;p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199" y="720781"/>
            <a:ext cx="5112401" cy="31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"/>
          <p:cNvSpPr/>
          <p:nvPr/>
        </p:nvSpPr>
        <p:spPr>
          <a:xfrm>
            <a:off x="4687500" y="16291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4687500" y="2284625"/>
            <a:ext cx="41793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4687500" y="3879025"/>
            <a:ext cx="41793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4687500" y="33055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73" name="Google Shape;6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9" name="Google Shape;679;p8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0" name="Google Shape;680;p8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1" name="Google Shape;681;p8"/>
          <p:cNvSpPr txBox="1"/>
          <p:nvPr/>
        </p:nvSpPr>
        <p:spPr>
          <a:xfrm>
            <a:off x="4753500" y="1622250"/>
            <a:ext cx="4179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Google Map API and user Ip to direct and present</a:t>
            </a:r>
            <a:r>
              <a:rPr lang="en" sz="1500"/>
              <a:t> sorted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" sz="1500"/>
              <a:t>the user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2" name="Google Shape;682;p8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3" name="Google Shape;683;p8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4" name="Google Shape;684;p8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5" name="Google Shape;685;p8"/>
          <p:cNvSpPr txBox="1"/>
          <p:nvPr/>
        </p:nvSpPr>
        <p:spPr>
          <a:xfrm>
            <a:off x="4738200" y="2321800"/>
            <a:ext cx="41793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Reward high rated users by adding an additional VIP ads screen where they will be exposed to new ads 3 days before everyone else.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"/>
          <p:cNvSpPr txBox="1"/>
          <p:nvPr/>
        </p:nvSpPr>
        <p:spPr>
          <a:xfrm>
            <a:off x="4763700" y="3361000"/>
            <a:ext cx="3865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ads 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"/>
          <p:cNvSpPr txBox="1"/>
          <p:nvPr/>
        </p:nvSpPr>
        <p:spPr>
          <a:xfrm>
            <a:off x="4728000" y="39427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full information on each product.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1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696" name="Google Shape;696;p1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535" y="608452"/>
            <a:ext cx="5467858" cy="45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492</Words>
  <Application>Microsoft Office PowerPoint</Application>
  <PresentationFormat>‫הצגה על המסך (16:9)</PresentationFormat>
  <Paragraphs>125</Paragraphs>
  <Slides>28</Slides>
  <Notes>28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41" baseType="lpstr">
      <vt:lpstr>Fira Sans</vt:lpstr>
      <vt:lpstr>Fira Sans Extra Condensed Medium</vt:lpstr>
      <vt:lpstr>Josefin Slab SemiBold</vt:lpstr>
      <vt:lpstr>Fira Sans Extra Condensed</vt:lpstr>
      <vt:lpstr>Oswald</vt:lpstr>
      <vt:lpstr>Arial</vt:lpstr>
      <vt:lpstr>Calibri</vt:lpstr>
      <vt:lpstr>Catamaran</vt:lpstr>
      <vt:lpstr>Anton</vt:lpstr>
      <vt:lpstr>Nixie One</vt:lpstr>
      <vt:lpstr>Roboto Condensed</vt:lpstr>
      <vt:lpstr>Environmental Protection Meeting by Slidesgo</vt:lpstr>
      <vt:lpstr>PBrush</vt:lpstr>
      <vt:lpstr>Final Project - Phe Phase B  Hadar Iluz &amp; Matan Ben Hayon</vt:lpstr>
      <vt:lpstr>Roadmap</vt:lpstr>
      <vt:lpstr>The Motivation</vt:lpstr>
      <vt:lpstr>Introduction</vt:lpstr>
      <vt:lpstr>Preliminary Research </vt:lpstr>
      <vt:lpstr>Preliminary Research </vt:lpstr>
      <vt:lpstr>Architecture </vt:lpstr>
      <vt:lpstr>Our Solution </vt:lpstr>
      <vt:lpstr>Use case diagram</vt:lpstr>
      <vt:lpstr>Class diagram</vt:lpstr>
      <vt:lpstr>Activity diagram</vt:lpstr>
      <vt:lpstr>Activity diagram</vt:lpstr>
      <vt:lpstr>The Website – Home page</vt:lpstr>
      <vt:lpstr>The Website</vt:lpstr>
      <vt:lpstr>The Website</vt:lpstr>
      <vt:lpstr>The Website- View ad by google maps</vt:lpstr>
      <vt:lpstr>The Website- personal info </vt:lpstr>
      <vt:lpstr>The Website- Admin management center </vt:lpstr>
      <vt:lpstr>The Website- Login and registration</vt:lpstr>
      <vt:lpstr>מצגת של PowerPoint‏</vt:lpstr>
      <vt:lpstr>מצגת של PowerPoint‏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B  Hadar Iluz &amp; Matan Ben Hayon</dc:title>
  <cp:lastModifiedBy>Hadar Iluz</cp:lastModifiedBy>
  <cp:revision>5</cp:revision>
  <dcterms:modified xsi:type="dcterms:W3CDTF">2023-06-24T13:32:10Z</dcterms:modified>
</cp:coreProperties>
</file>